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0" r:id="rId4"/>
    <p:sldId id="269" r:id="rId5"/>
    <p:sldId id="268" r:id="rId6"/>
    <p:sldId id="267" r:id="rId7"/>
    <p:sldId id="266" r:id="rId8"/>
    <p:sldId id="265" r:id="rId9"/>
    <p:sldId id="264" r:id="rId10"/>
    <p:sldId id="263" r:id="rId11"/>
    <p:sldId id="262" r:id="rId12"/>
    <p:sldId id="261" r:id="rId13"/>
    <p:sldId id="260" r:id="rId14"/>
    <p:sldId id="259" r:id="rId15"/>
    <p:sldId id="258" r:id="rId16"/>
    <p:sldId id="271" r:id="rId17"/>
    <p:sldId id="272" r:id="rId18"/>
    <p:sldId id="273" r:id="rId19"/>
    <p:sldId id="257" r:id="rId20"/>
    <p:sldId id="274" r:id="rId21"/>
    <p:sldId id="275" r:id="rId22"/>
    <p:sldId id="276" r:id="rId23"/>
    <p:sldId id="277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402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70"/>
            <a:ext cx="12192000" cy="68040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5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6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6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6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130"/>
            <a:ext cx="12192000" cy="68091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7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878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7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138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7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8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8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23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9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402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9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373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9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3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973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31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342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403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"/>
            <a:ext cx="12192000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403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404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404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"/>
            <a:ext cx="12192000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4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5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12-08 1325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AHMED G MANSOUR</dc:creator>
  <cp:lastModifiedBy>Aya Gamal</cp:lastModifiedBy>
  <cp:revision>3</cp:revision>
  <dcterms:created xsi:type="dcterms:W3CDTF">2025-07-23T00:59:00Z</dcterms:created>
  <dcterms:modified xsi:type="dcterms:W3CDTF">2025-12-08T12:15:02Z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3C923A18E3E94F359279C92FEC3D5067_11</vt:lpwstr>
  </property>
  <property fmtid="{D5CDD505-2E9C-101B-9397-08002B2CF9AE}" pid="3" name="KSOProductBuildVer">
    <vt:lpwstr>1033-12.2.0.23155</vt:lpwstr>
  </property>
</Properties>
</file>